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06" r:id="rId12"/>
    <p:sldId id="388" r:id="rId13"/>
    <p:sldId id="389" r:id="rId14"/>
    <p:sldId id="466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445" r:id="rId54"/>
    <p:sldId id="386" r:id="rId55"/>
    <p:sldId id="462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pPr lvl="1"/>
            <a:r>
              <a:rPr lang="en-US" dirty="0"/>
              <a:t>Generative models are now having a significant impact on many tasks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now and in the future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80CA9-28D7-C57F-ED21-101CB832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AE56-A787-19F8-2D06-64A41992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951-B1AE-9BD5-E22E-CDFFBA03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Organization of lessons</a:t>
            </a:r>
          </a:p>
          <a:p>
            <a:r>
              <a:rPr lang="en-US" dirty="0"/>
              <a:t>Cover basic building blocks in first 7 weeks</a:t>
            </a:r>
          </a:p>
          <a:p>
            <a:pPr lvl="1"/>
            <a:r>
              <a:rPr lang="en-US" dirty="0"/>
              <a:t>Properties of images and filtering, Lessons 1, 2</a:t>
            </a:r>
          </a:p>
          <a:p>
            <a:pPr lvl="1"/>
            <a:r>
              <a:rPr lang="en-US" dirty="0"/>
              <a:t>Deep neural nets, MLP, CNN, transformers for CV, Lessons 3, 4, 5</a:t>
            </a:r>
          </a:p>
          <a:p>
            <a:pPr lvl="1"/>
            <a:r>
              <a:rPr lang="en-US" dirty="0"/>
              <a:t>Generative models, Lessons 6, 7</a:t>
            </a:r>
          </a:p>
          <a:p>
            <a:r>
              <a:rPr lang="en-US" dirty="0"/>
              <a:t>Specific CV tasks discussed in second part of course</a:t>
            </a:r>
          </a:p>
          <a:p>
            <a:pPr lvl="1"/>
            <a:r>
              <a:rPr lang="en-US" dirty="0"/>
              <a:t>Object detection and image segmentation, Lessons 8, 9</a:t>
            </a:r>
          </a:p>
          <a:p>
            <a:pPr lvl="1"/>
            <a:r>
              <a:rPr lang="en-US" dirty="0"/>
              <a:t>Projections, image stitching,  3D models and optical flow, Lesson 10, 11, 12, 13</a:t>
            </a:r>
          </a:p>
          <a:p>
            <a:pPr lvl="1"/>
            <a:r>
              <a:rPr lang="en-US" dirty="0"/>
              <a:t>Other topics TBD as time </a:t>
            </a:r>
            <a:r>
              <a:rPr lang="en-US" dirty="0" err="1"/>
              <a:t>premits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>
                <a:latin typeface="Arial" panose="020B0604020202020204" pitchFamily="34" charset="0"/>
              </a:rPr>
              <a:t>Or, use email – addresses in the welcome message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arranged on demand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5 days late - less 20% </a:t>
            </a:r>
          </a:p>
          <a:p>
            <a:pPr lvl="1"/>
            <a:r>
              <a:rPr lang="en-US" dirty="0"/>
              <a:t>More than 5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 data are represented</a:t>
            </a:r>
          </a:p>
          <a:p>
            <a:r>
              <a:rPr lang="en-US" dirty="0"/>
              <a:t>How digital image data are sampled and the effects of aliasing</a:t>
            </a:r>
          </a:p>
          <a:p>
            <a:r>
              <a:rPr lang="en-US" dirty="0"/>
              <a:t>Basic image adjustments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91" y="3565001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saturation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for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 vector: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Simple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B3D23-4135-7204-C836-3638423B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" y="3428999"/>
            <a:ext cx="10290179" cy="3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well-defined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shifts the mode of the histogram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Transform to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representation with explicit intensity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tractor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12267</TotalTime>
  <Words>3598</Words>
  <Application>Microsoft Office PowerPoint</Application>
  <PresentationFormat>Widescreen</PresentationFormat>
  <Paragraphs>641</Paragraphs>
  <Slides>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About this course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296</cp:revision>
  <dcterms:created xsi:type="dcterms:W3CDTF">2021-08-27T17:28:01Z</dcterms:created>
  <dcterms:modified xsi:type="dcterms:W3CDTF">2026-01-27T04:30:29Z</dcterms:modified>
</cp:coreProperties>
</file>